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4"/>
  </p:notesMasterIdLst>
  <p:sldIdLst>
    <p:sldId id="256" r:id="rId2"/>
    <p:sldId id="262" r:id="rId3"/>
  </p:sldIdLst>
  <p:sldSz cx="12192000" cy="6858000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D224D-19DD-4C93-88B4-E9D5FB85FCF3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040C5-387F-4B20-B8D4-8F2462CDC0EC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5281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E7281-20C0-79C3-2F74-B81437225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D24A7F-B295-FDE3-5038-F06AEA6E6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9AEDE-378E-D4F4-E035-6BC37226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ABAE-F0DE-82E9-4258-55D1343E0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2197-7DEA-A21E-D046-CA6BD9CF1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81386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87F1-F199-18C3-51E9-3ACEECEC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FF87D-F988-AEB4-3906-D73A88457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44433-FFD5-CF84-220F-019918670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7DD83-8BDD-42D6-AF91-A66FE427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6EB99-D4C7-1805-EB52-773A9838E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2685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69F0-37AA-7F13-DB2C-A8E9F4B29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BFEF4-5FF4-3940-437B-F6676B1E0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A75E-2B5F-B55F-D9B9-D0A9A514C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23E30-1A5F-1729-3A89-FDB3035F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4FA78-CAF7-81E5-1329-4844B8DA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37628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870AA-7249-C4D2-1A84-6AADD3C27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E3B68-ACBB-82E2-7C9D-3932A3114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38A10-92DB-1F60-8534-2B4793F40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A3730-A00F-60EE-22F4-0063EA45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2E2A6-EDBC-1064-5AE8-E105EF4E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E67CF-42BC-3EE9-7826-F047498B6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20001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2131-0A18-5088-65DE-0CD01241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614D2-5BC3-C1CD-FCCE-45BA4CBB6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41D72-91D5-B697-A2A7-8C205A00D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BA1D0-A977-F02E-7704-761F9F5CA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D0921B-9A55-DC17-FEA6-E062C6353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68177-FCDE-6CC6-910F-EEA54CF72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03EAEC-586A-0483-D62C-F5B69145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6679B1-5F02-C9B2-550D-9241C816F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81161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6D9E5-375E-645A-7E21-AE130BE2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2F95B-789C-0E45-E2B0-6E07E71C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9D3D5-E8BD-B259-4847-A5C775415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F0C448-15C5-D251-2CDE-EECA169C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22522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42ED0-45FE-9087-F9B9-0BFC6167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AC23B-4045-0C16-2193-E88D3567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B8D15-F0DE-9F1E-B069-F951850D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21255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80A8D-604B-2A5E-A491-4CC1A21C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1D0D-E7D9-ED26-8CA0-C3E017CAF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CCCB2-FA5C-08C4-C5E7-3C607BA24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825B7-AE9A-75DD-F4FC-5F2C5AD51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20AEB-35C8-ACDE-5004-7AB82960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7FC68-09BA-9632-8606-650ED26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27064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A828-0EB0-B60E-A84B-B30D6D83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F2A8B5-E92B-B198-5F3B-DFD05253D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E2C0D-AEB2-66BC-D6AA-2427A42CB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1DE18-A9FE-050B-D1F2-432C3035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9AD75-661D-4953-78BB-772A98F0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B68DB-ACD5-C74F-C0F0-ACC7286B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43626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B5A7-CFDE-B4E1-6D4C-FDEA1987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93751-EA2D-276D-DB43-54E07BA6B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7D787-5420-1528-2F8C-95D85FD5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3A610-6113-9469-25A8-2C79D9AF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F9384-940E-A74F-9A14-CD5C0638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7272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14D-FCC0-1346-475A-94BADBCBF6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4EDDC-4A92-7977-31E1-EE656F4F4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8A31E-0325-2DA0-0932-F62744EDC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3EF23-1993-91C5-3A8A-9A950E23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C8B9E-3874-B96D-9439-F0977776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45133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CB8C35-21AF-05A0-6185-A986DE052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38D82-C35B-5738-7305-DBD3CACFD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2FC65-6F47-D451-ACC8-FA97935A1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8086A-5B80-457B-B77D-AA133A24AA47}" type="datetimeFigureOut">
              <a:rPr lang="mk-MK" smtClean="0"/>
              <a:t>24.6.2026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0860D-147F-3BA0-03A2-874E538A1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9F6B4-B877-5CCB-BF35-9EEEFC070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D57BB-0EBD-46AE-B286-AC3D4BD12967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2187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67327D-C892-4D71-3ADF-3597CA48555E}"/>
              </a:ext>
            </a:extLst>
          </p:cNvPr>
          <p:cNvSpPr/>
          <p:nvPr/>
        </p:nvSpPr>
        <p:spPr>
          <a:xfrm>
            <a:off x="4059446" y="82632"/>
            <a:ext cx="3671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DOMKA LTD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11788D-F3DF-5718-4BC1-C26D7D95FEEE}"/>
              </a:ext>
            </a:extLst>
          </p:cNvPr>
          <p:cNvSpPr txBox="1"/>
          <p:nvPr/>
        </p:nvSpPr>
        <p:spPr>
          <a:xfrm>
            <a:off x="2794358" y="832142"/>
            <a:ext cx="6706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CHALLENGES OF THE TIMES MEET THE SOLUTIONS OF DOMKAS.</a:t>
            </a:r>
            <a:endParaRPr lang="mk-MK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AEC406-CC49-1A9E-6AD1-0BA22A215A89}"/>
              </a:ext>
            </a:extLst>
          </p:cNvPr>
          <p:cNvSpPr txBox="1"/>
          <p:nvPr/>
        </p:nvSpPr>
        <p:spPr>
          <a:xfrm>
            <a:off x="2298636" y="1192834"/>
            <a:ext cx="803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NEW DESIGN OF THE CONCRETE PRODUCTION MACHINES IS NOW ESSENTIAL.</a:t>
            </a:r>
            <a:endParaRPr lang="mk-MK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FA62BB-AA99-28FC-3A8D-FBFB50C9DEDC}"/>
              </a:ext>
            </a:extLst>
          </p:cNvPr>
          <p:cNvSpPr txBox="1"/>
          <p:nvPr/>
        </p:nvSpPr>
        <p:spPr>
          <a:xfrm>
            <a:off x="0" y="1694830"/>
            <a:ext cx="236507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 </a:t>
            </a:r>
            <a:r>
              <a:rPr lang="el-GR" b="1" u="sng" dirty="0"/>
              <a:t>ΤΗΕ</a:t>
            </a:r>
            <a:r>
              <a:rPr lang="en-US" b="1" u="sng" dirty="0"/>
              <a:t>:</a:t>
            </a:r>
          </a:p>
          <a:p>
            <a:r>
              <a:rPr lang="el-GR" b="1" dirty="0"/>
              <a:t>*</a:t>
            </a:r>
            <a:r>
              <a:rPr lang="en-US" dirty="0"/>
              <a:t>ECOLOGICAL PROTECTION,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ENERGY CONSUMPTION,</a:t>
            </a:r>
          </a:p>
          <a:p>
            <a:r>
              <a:rPr lang="en-US" b="1" dirty="0"/>
              <a:t>*</a:t>
            </a:r>
            <a:r>
              <a:rPr lang="en-US" dirty="0"/>
              <a:t>LOW COST OF INFRASTRUCTURE AND INSTALLATION</a:t>
            </a:r>
            <a:r>
              <a:rPr lang="el-GR" dirty="0"/>
              <a:t>,</a:t>
            </a:r>
          </a:p>
          <a:p>
            <a:r>
              <a:rPr lang="en-US" b="1" dirty="0"/>
              <a:t>*</a:t>
            </a:r>
            <a:r>
              <a:rPr lang="en-US" dirty="0"/>
              <a:t>SHORTAGE OF SKILLED LABOUR,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ERGONOMIC LAYOUT, </a:t>
            </a:r>
            <a:endParaRPr lang="el-GR" dirty="0"/>
          </a:p>
          <a:p>
            <a:r>
              <a:rPr lang="el-GR" b="1" dirty="0"/>
              <a:t>*</a:t>
            </a:r>
            <a:r>
              <a:rPr lang="en-US" dirty="0"/>
              <a:t>EMPLOYEE SAFETY,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AUTONOMOUS OPERATION,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AUTOMATED MAINTENANCE,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VARIABLE PRODUCTIVITY ACCORDING TO DAILY REQUIREMENTS, </a:t>
            </a:r>
            <a:endParaRPr lang="el-GR" dirty="0"/>
          </a:p>
          <a:p>
            <a:r>
              <a:rPr lang="en-US" b="1" dirty="0"/>
              <a:t>*</a:t>
            </a:r>
            <a:r>
              <a:rPr lang="en-US" dirty="0"/>
              <a:t>CONCRETE QUALITY INCLUDING NEW CHALLENGES IN CHEMICAL ADMIXTURES AND REINFORCING MATERIALS</a:t>
            </a:r>
            <a:r>
              <a:rPr lang="el-GR" dirty="0"/>
              <a:t>,</a:t>
            </a:r>
            <a:r>
              <a:rPr lang="en-US" dirty="0"/>
              <a:t> </a:t>
            </a:r>
            <a:endParaRPr lang="el-GR" dirty="0"/>
          </a:p>
          <a:p>
            <a:r>
              <a:rPr lang="el-GR" b="1" dirty="0"/>
              <a:t>   </a:t>
            </a:r>
            <a:r>
              <a:rPr lang="en-US" dirty="0"/>
              <a:t>ARE THE ELEMENTS OFFERED BY DOMKA IN A NEWLY DESIGNED CONCRETE PRODUCTION MACHINE.</a:t>
            </a:r>
            <a:endParaRPr lang="mk-M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719FE-626E-18A3-D619-0B065EDCF6B2}"/>
              </a:ext>
            </a:extLst>
          </p:cNvPr>
          <p:cNvSpPr txBox="1"/>
          <p:nvPr/>
        </p:nvSpPr>
        <p:spPr>
          <a:xfrm>
            <a:off x="692121" y="4992789"/>
            <a:ext cx="10346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                     </a:t>
            </a:r>
            <a:r>
              <a:rPr lang="en-US" b="1" u="sng" dirty="0"/>
              <a:t>THE</a:t>
            </a:r>
            <a:r>
              <a:rPr lang="el-GR" b="1" u="sng" dirty="0"/>
              <a:t> </a:t>
            </a:r>
            <a:r>
              <a:rPr lang="en-US" b="1" u="sng" dirty="0"/>
              <a:t>MODELS:</a:t>
            </a:r>
            <a:r>
              <a:rPr lang="en-US" b="1" u="sng" dirty="0">
                <a:solidFill>
                  <a:schemeClr val="tx1">
                    <a:lumMod val="95000"/>
                  </a:schemeClr>
                </a:solidFill>
              </a:rPr>
              <a:t>TIGER </a:t>
            </a:r>
            <a:r>
              <a:rPr lang="en-US" b="1" u="sng" dirty="0"/>
              <a:t>CONCRETE PRODUCTION MACHINE </a:t>
            </a:r>
            <a:endParaRPr lang="el-GR" b="1" u="sng" dirty="0"/>
          </a:p>
          <a:p>
            <a:r>
              <a:rPr lang="en-US" dirty="0"/>
              <a:t>IS AN IDEAL SOLUTION,BASED ON ALL THE ABOVE ELEMENTS AND DESIGNED TO EVOLVE ACCORDING </a:t>
            </a:r>
            <a:endParaRPr lang="el-GR" dirty="0"/>
          </a:p>
          <a:p>
            <a:r>
              <a:rPr lang="el-GR" dirty="0"/>
              <a:t>                             </a:t>
            </a:r>
            <a:r>
              <a:rPr lang="en-US" dirty="0"/>
              <a:t>TO THE REQUIREMENTS OF NEW TECHNOLOGY.</a:t>
            </a:r>
            <a:endParaRPr lang="mk-M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40C99-FB00-446C-408E-FD443F3AE4B2}"/>
              </a:ext>
            </a:extLst>
          </p:cNvPr>
          <p:cNvSpPr txBox="1"/>
          <p:nvPr/>
        </p:nvSpPr>
        <p:spPr>
          <a:xfrm>
            <a:off x="620307" y="5852038"/>
            <a:ext cx="122325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THE WHOLE GOOD OPERATION PHILOSOPHY WAS BASED ON THE MANUFACTURING IN INDEPENDENT </a:t>
            </a:r>
            <a:endParaRPr lang="el-GR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DEPARTMENTS OF ALL THE DEPARTMENTS NECESSARY FOR THE PRODUCTION OF CONCRETE, GIVING </a:t>
            </a:r>
            <a:endParaRPr lang="el-GR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WEIGHT TO THEIR COMPLETE EQUIPMENT IN ALL DETAILS OF OPERATION AND MAINTENANCE</a:t>
            </a:r>
            <a:r>
              <a:rPr lang="el-GR" dirty="0">
                <a:solidFill>
                  <a:schemeClr val="tx1">
                    <a:lumMod val="95000"/>
                  </a:schemeClr>
                </a:solidFill>
              </a:rPr>
              <a:t>.</a:t>
            </a:r>
            <a:endParaRPr lang="mk-MK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657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84">
        <p14:prism isContent="1"/>
      </p:transition>
    </mc:Choice>
    <mc:Fallback xmlns="">
      <p:transition spd="slow" advTm="69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5373F-17BE-7714-2F6C-D4797E89B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C17569-B617-5679-EFEE-A6DAEDC17D77}"/>
              </a:ext>
            </a:extLst>
          </p:cNvPr>
          <p:cNvSpPr txBox="1"/>
          <p:nvPr/>
        </p:nvSpPr>
        <p:spPr>
          <a:xfrm>
            <a:off x="3590527" y="249097"/>
            <a:ext cx="12669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TYPE </a:t>
            </a:r>
            <a:r>
              <a:rPr lang="en-US" sz="1600" b="1" dirty="0">
                <a:solidFill>
                  <a:srgbClr val="0070C0"/>
                </a:solidFill>
              </a:rPr>
              <a:t>TIGER 80 </a:t>
            </a:r>
            <a:r>
              <a:rPr lang="en-US" sz="1600" b="1" dirty="0"/>
              <a:t>IN CAPACITY:</a:t>
            </a:r>
          </a:p>
          <a:p>
            <a:r>
              <a:rPr lang="en-US" sz="1600" dirty="0"/>
              <a:t>    *VIBRATION CONCRETE </a:t>
            </a:r>
            <a:r>
              <a:rPr lang="en-US" sz="1600" b="1" dirty="0"/>
              <a:t>80M3 </a:t>
            </a:r>
            <a:r>
              <a:rPr lang="en-US" sz="1600" dirty="0"/>
              <a:t>PER HOUR,</a:t>
            </a:r>
          </a:p>
          <a:p>
            <a:r>
              <a:rPr lang="en-US" sz="1600" dirty="0"/>
              <a:t>    *SOFT CONCRETE </a:t>
            </a:r>
            <a:r>
              <a:rPr lang="en-US" sz="1600" b="1" dirty="0"/>
              <a:t>95M3</a:t>
            </a:r>
            <a:r>
              <a:rPr lang="en-US" sz="1600" dirty="0"/>
              <a:t> PER HOUR</a:t>
            </a:r>
          </a:p>
          <a:p>
            <a:r>
              <a:rPr lang="en-US" sz="1600" b="1" dirty="0"/>
              <a:t>TYPE </a:t>
            </a:r>
            <a:r>
              <a:rPr lang="en-US" sz="1600" b="1" dirty="0">
                <a:solidFill>
                  <a:srgbClr val="0070C0"/>
                </a:solidFill>
              </a:rPr>
              <a:t>TIGER 100 </a:t>
            </a:r>
            <a:r>
              <a:rPr lang="en-US" sz="1600" b="1" dirty="0"/>
              <a:t>IN CAPACITY:</a:t>
            </a:r>
          </a:p>
          <a:p>
            <a:r>
              <a:rPr lang="en-US" sz="1600" dirty="0"/>
              <a:t>     *VIBRATION CONCRETE </a:t>
            </a:r>
            <a:r>
              <a:rPr lang="en-US" sz="1600" b="1" dirty="0"/>
              <a:t>100M3</a:t>
            </a:r>
            <a:r>
              <a:rPr lang="en-US" sz="1600" dirty="0"/>
              <a:t> PER HOUR,</a:t>
            </a:r>
          </a:p>
          <a:p>
            <a:r>
              <a:rPr lang="en-US" sz="1600" dirty="0"/>
              <a:t>     *SOFT CONCRETE </a:t>
            </a:r>
            <a:r>
              <a:rPr lang="en-US" sz="1600" b="1" dirty="0"/>
              <a:t>115M3</a:t>
            </a:r>
            <a:r>
              <a:rPr lang="en-US" sz="1600" dirty="0"/>
              <a:t> PER HOUR.</a:t>
            </a:r>
            <a:endParaRPr lang="mk-MK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258A8-7A8C-9DBE-F2B5-BA5DA875A9CE}"/>
              </a:ext>
            </a:extLst>
          </p:cNvPr>
          <p:cNvSpPr txBox="1"/>
          <p:nvPr/>
        </p:nvSpPr>
        <p:spPr>
          <a:xfrm>
            <a:off x="249837" y="1717343"/>
            <a:ext cx="58461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STANDAR EQUIPMENT:</a:t>
            </a:r>
          </a:p>
          <a:p>
            <a:r>
              <a:rPr lang="en-US" sz="1600" dirty="0"/>
              <a:t>*(FOUR)4X30M3,</a:t>
            </a:r>
            <a:r>
              <a:rPr lang="en-US" sz="1600" b="1" dirty="0"/>
              <a:t>AGGREGATES STORAGES</a:t>
            </a:r>
            <a:r>
              <a:rPr lang="en-US" sz="1600" dirty="0"/>
              <a:t>,WITH </a:t>
            </a:r>
            <a:r>
              <a:rPr lang="en-US" sz="1600" b="1" dirty="0"/>
              <a:t>8 GATES</a:t>
            </a:r>
            <a:r>
              <a:rPr lang="en-US" sz="1600" dirty="0"/>
              <a:t>(TWO FOR EVERY STORAGE).</a:t>
            </a:r>
            <a:r>
              <a:rPr lang="en-US" sz="1600" b="1" dirty="0"/>
              <a:t>MICROWAVE SENSOR </a:t>
            </a:r>
            <a:r>
              <a:rPr lang="en-US" sz="1600" dirty="0"/>
              <a:t>FOR THE SAND,</a:t>
            </a:r>
          </a:p>
          <a:p>
            <a:r>
              <a:rPr lang="en-US" sz="1600" dirty="0"/>
              <a:t>*(TWO)2X5TON,</a:t>
            </a:r>
            <a:r>
              <a:rPr lang="en-US" sz="1600" b="1" dirty="0"/>
              <a:t>AGGREGATES SCALES</a:t>
            </a:r>
            <a:r>
              <a:rPr lang="en-US" sz="1600" dirty="0"/>
              <a:t>,</a:t>
            </a:r>
          </a:p>
          <a:p>
            <a:r>
              <a:rPr lang="en-US" sz="1600" dirty="0"/>
              <a:t>*(TWO)</a:t>
            </a:r>
            <a:r>
              <a:rPr lang="en-US" sz="1600" b="1" dirty="0"/>
              <a:t>BALANCES CONVEYORS </a:t>
            </a:r>
            <a:r>
              <a:rPr lang="en-US" sz="1600" dirty="0"/>
              <a:t>FOR THE AGGREGATES SCALES,</a:t>
            </a:r>
          </a:p>
          <a:p>
            <a:r>
              <a:rPr lang="en-US" sz="1600" dirty="0"/>
              <a:t>*(ONE)</a:t>
            </a:r>
            <a:r>
              <a:rPr lang="en-US" sz="1600" b="1" dirty="0"/>
              <a:t>CENTRAL CONVEYOR</a:t>
            </a:r>
            <a:r>
              <a:rPr lang="en-US" sz="1600" dirty="0"/>
              <a:t>,</a:t>
            </a:r>
          </a:p>
          <a:p>
            <a:r>
              <a:rPr lang="en-US" sz="1600" dirty="0"/>
              <a:t>*(ONE)1 </a:t>
            </a:r>
            <a:r>
              <a:rPr lang="en-US" sz="1600" b="1" dirty="0"/>
              <a:t>CEMENT SILO </a:t>
            </a:r>
            <a:r>
              <a:rPr lang="en-US" sz="1600" dirty="0"/>
              <a:t>IN CAPACITY 200 TON,</a:t>
            </a:r>
          </a:p>
          <a:p>
            <a:r>
              <a:rPr lang="en-US" sz="1600" dirty="0"/>
              <a:t>*(TWO)2 </a:t>
            </a:r>
            <a:r>
              <a:rPr lang="en-US" sz="1600" b="1" dirty="0"/>
              <a:t>CEMENT SCREW CONVEYORS</a:t>
            </a:r>
            <a:r>
              <a:rPr lang="en-US" sz="1600" dirty="0"/>
              <a:t>(TWO SPEEDS),</a:t>
            </a:r>
          </a:p>
          <a:p>
            <a:r>
              <a:rPr lang="en-US" sz="1600" dirty="0"/>
              <a:t>*</a:t>
            </a:r>
            <a:r>
              <a:rPr lang="en-US" sz="1600" b="1" dirty="0"/>
              <a:t>CONCRETE MIXER TWIN SHAFT</a:t>
            </a:r>
            <a:r>
              <a:rPr lang="en-US" sz="1600" dirty="0"/>
              <a:t>,ON METALL BASE,</a:t>
            </a:r>
          </a:p>
          <a:p>
            <a:r>
              <a:rPr lang="en-US" sz="1600" dirty="0"/>
              <a:t>*</a:t>
            </a:r>
            <a:r>
              <a:rPr lang="en-US" sz="1600" b="1" dirty="0"/>
              <a:t>CEMENT SCALE</a:t>
            </a:r>
            <a:r>
              <a:rPr lang="en-US" sz="1600" dirty="0"/>
              <a:t>,WITH FILTER,</a:t>
            </a:r>
          </a:p>
          <a:p>
            <a:r>
              <a:rPr lang="en-US" sz="1600" dirty="0"/>
              <a:t>*</a:t>
            </a:r>
            <a:r>
              <a:rPr lang="en-US" sz="1600" b="1" dirty="0"/>
              <a:t>WATER SCALE,</a:t>
            </a:r>
            <a:r>
              <a:rPr lang="en-US" sz="1600" dirty="0"/>
              <a:t>WITH WATER PUMP(TWO SPEEDS),</a:t>
            </a:r>
          </a:p>
          <a:p>
            <a:r>
              <a:rPr lang="en-US" sz="1600" dirty="0"/>
              <a:t>*SCALE FOR TWO DIFFERENT TYPES OF </a:t>
            </a:r>
            <a:r>
              <a:rPr lang="en-US" sz="1600" b="1" dirty="0"/>
              <a:t>CHEMICALS</a:t>
            </a:r>
            <a:r>
              <a:rPr lang="en-US" sz="1600" dirty="0"/>
              <a:t>,</a:t>
            </a:r>
          </a:p>
          <a:p>
            <a:r>
              <a:rPr lang="en-US" sz="1600" dirty="0"/>
              <a:t>*</a:t>
            </a:r>
            <a:r>
              <a:rPr lang="en-US" sz="1600" b="1" dirty="0"/>
              <a:t>WATER PUMP 9BAR-18M3</a:t>
            </a:r>
            <a:r>
              <a:rPr lang="en-US" sz="1600" dirty="0"/>
              <a:t>/H,FOR FULLING THE TRUCKS AND WASHING,</a:t>
            </a:r>
          </a:p>
          <a:p>
            <a:r>
              <a:rPr lang="en-US" sz="1600" dirty="0"/>
              <a:t>*</a:t>
            </a:r>
            <a:r>
              <a:rPr lang="en-US" sz="1600" b="1" dirty="0"/>
              <a:t>HIGH PRESSURE WATER PUMP</a:t>
            </a:r>
            <a:r>
              <a:rPr lang="en-US" sz="1600" dirty="0"/>
              <a:t>(250 BAR),FOR FULL CLEANING THE CONCRETE MIXER AND THE TRUCKS,</a:t>
            </a:r>
          </a:p>
          <a:p>
            <a:r>
              <a:rPr lang="en-US" sz="1600" dirty="0"/>
              <a:t>*</a:t>
            </a:r>
            <a:r>
              <a:rPr lang="en-US" sz="1600" b="1" dirty="0"/>
              <a:t>AIR COMPRESSOR</a:t>
            </a:r>
            <a:r>
              <a:rPr lang="en-US" sz="1600" dirty="0"/>
              <a:t>,500L,</a:t>
            </a:r>
          </a:p>
          <a:p>
            <a:r>
              <a:rPr lang="en-US" sz="1600" dirty="0"/>
              <a:t>*</a:t>
            </a:r>
            <a:r>
              <a:rPr lang="en-US" sz="1600" b="1" dirty="0"/>
              <a:t>CONTROL TOWER </a:t>
            </a:r>
            <a:r>
              <a:rPr lang="en-US" sz="1600" dirty="0"/>
              <a:t>WITH AC/INVERTER AND TWO ROOMS.</a:t>
            </a:r>
            <a:r>
              <a:rPr lang="en-US" sz="1600" b="1" dirty="0"/>
              <a:t>ONE FOR </a:t>
            </a:r>
            <a:r>
              <a:rPr lang="en-US" sz="1600" dirty="0"/>
              <a:t>THE </a:t>
            </a:r>
            <a:r>
              <a:rPr lang="en-US" sz="1600" b="1" dirty="0"/>
              <a:t>ELECTRICAL PANEL AND THE OPERATOR  </a:t>
            </a:r>
            <a:r>
              <a:rPr lang="en-US" sz="1600" dirty="0"/>
              <a:t>AND </a:t>
            </a:r>
            <a:r>
              <a:rPr lang="en-US" sz="1600" b="1" dirty="0"/>
              <a:t>ONE FOR </a:t>
            </a:r>
            <a:r>
              <a:rPr lang="en-US" sz="1600" dirty="0"/>
              <a:t>THE WATER-CHEMICAL AND AIR SYSTEM PARTS,</a:t>
            </a:r>
          </a:p>
          <a:p>
            <a:r>
              <a:rPr lang="en-US" sz="1600" dirty="0"/>
              <a:t>*</a:t>
            </a:r>
            <a:r>
              <a:rPr lang="en-US" sz="1600" b="1" dirty="0"/>
              <a:t>ASSEBLY AND TRAIDING </a:t>
            </a:r>
            <a:r>
              <a:rPr lang="en-US" sz="1600" dirty="0"/>
              <a:t>FOR CONCRETE PRODUCTION.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73A37D-D2A0-C230-9E76-A2BA4CF94E89}"/>
              </a:ext>
            </a:extLst>
          </p:cNvPr>
          <p:cNvSpPr txBox="1"/>
          <p:nvPr/>
        </p:nvSpPr>
        <p:spPr>
          <a:xfrm>
            <a:off x="2577829" y="-100649"/>
            <a:ext cx="120945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        </a:t>
            </a:r>
            <a:r>
              <a:rPr lang="en-US" sz="2400" b="1" u="sng" dirty="0">
                <a:solidFill>
                  <a:srgbClr val="0070C0"/>
                </a:solidFill>
              </a:rPr>
              <a:t>CONCRETE MACHINES MODEL,TIGER:</a:t>
            </a:r>
            <a:endParaRPr lang="el-GR" sz="2400" b="1" u="sng" dirty="0">
              <a:solidFill>
                <a:srgbClr val="0070C0"/>
              </a:solidFill>
            </a:endParaRPr>
          </a:p>
          <a:p>
            <a:endParaRPr lang="mk-M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EE99B-30DA-8D50-D71B-7550BDFFD332}"/>
              </a:ext>
            </a:extLst>
          </p:cNvPr>
          <p:cNvSpPr txBox="1"/>
          <p:nvPr/>
        </p:nvSpPr>
        <p:spPr>
          <a:xfrm>
            <a:off x="7295861" y="4716078"/>
            <a:ext cx="8663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FOR MORE INFORMATIONS PLEASE CHECK OUT </a:t>
            </a:r>
          </a:p>
          <a:p>
            <a:r>
              <a:rPr lang="en-US" dirty="0">
                <a:solidFill>
                  <a:srgbClr val="0070C0"/>
                </a:solidFill>
              </a:rPr>
              <a:t>       THE RELATED VIDEO AND CONTACT US:</a:t>
            </a:r>
            <a:endParaRPr lang="mk-MK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407DCC-895C-6548-5ED5-283A9CDDB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861" y="5378572"/>
            <a:ext cx="4737456" cy="1431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AFDAF-62C4-933E-E9BB-084D666E2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246" y="1717343"/>
            <a:ext cx="4113231" cy="2454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162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819">
        <p:circle/>
      </p:transition>
    </mc:Choice>
    <mc:Fallback xmlns="">
      <p:transition spd="slow" advTm="881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|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21273</TotalTime>
  <Words>421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DOMKA LTD CONCRETE AND QUARRY MACHINES</dc:creator>
  <cp:lastModifiedBy>DOMKA LTD CONCRETE AND QUARRY MACHINES</cp:lastModifiedBy>
  <cp:revision>21</cp:revision>
  <dcterms:created xsi:type="dcterms:W3CDTF">2025-02-25T12:57:05Z</dcterms:created>
  <dcterms:modified xsi:type="dcterms:W3CDTF">2026-06-24T20:50:18Z</dcterms:modified>
</cp:coreProperties>
</file>