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83076-E08F-D13D-CEAC-91B729C9B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C8A83-CD37-F32E-A207-B4BCF8178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0B9C0-DDC8-CB72-563F-9B644117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98FB8-C51C-C1A5-494B-F14EA5EB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76E95-D127-8858-A1ED-EE419C5A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1685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8120-C327-560D-84E7-11DC5773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E648E-9BC4-A6C0-DCF0-F0B103A46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355E3-0FD9-EDA4-63A9-FBA5B7D7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60F9D-9E37-B276-86E8-553454BA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7E55F-9FFA-F1FB-D173-6C57B881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07628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08F1-386E-002B-7916-2EE3E71B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2CA3D-2ECB-4A97-ABDC-9CC4C3A16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CE6EB-B100-170E-F9BE-9A66BA371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58378-98BF-7B5A-731C-6E170657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F1246-7C03-29C3-A27D-EE892901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17671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A2C1D-12AA-65FB-5850-4F601662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A6305-D0C1-2CA8-8EA8-CCC9DF7A4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D3C79-764A-C4F5-F151-306DC6E46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9241D-5AAA-2E55-F431-C3050D07E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3534A-40F8-5526-E2C6-268D3461C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32A2C-ACC2-6C96-5365-F2266AF5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85142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BA5C-C1C0-F677-4E4B-94DA1EE4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597FC-C917-7E38-10D6-94BCA8372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A0419-BF69-48E8-4AC6-319C57044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A00C5-6352-4B88-AFBE-4CE6D3874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1643EF-9CD2-3AB2-4D50-0A62E45F9F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9DD6EB-458F-9639-8BD0-8840B286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04739D-1C55-AAB0-AFE9-4FDCEEEA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EF268-5BFB-5B8D-80E2-4E3CA8C3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78893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C2C3-8FC4-6202-7989-EEF08F71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99B86-644B-7886-70CE-4C6619CB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EDAC7-1959-A20B-AA8F-01932014E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342D4E-629A-D5C5-C74A-2612FC93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34263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898D70-681F-C7D5-052E-58C76BDBC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1B7AB-8665-CCCA-D439-26DE77D4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4C67A-C75A-C6BB-22A6-AE9C40F4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1084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1007-47AF-A689-46BF-63FF0AEBE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996E5-8422-F5C9-976A-4D2E34AC7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536E1-9A90-7323-D324-F310E2248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1B3F-48D9-68B6-54AC-D24378E4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6B6B3-8EAC-637B-BF06-B35FCBCB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5E25E-CE27-3460-A90D-46D16552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09044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AE1B-B658-66A4-03D7-7AAF1CDA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35672-81FB-6E68-19C4-8477C10A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BD122-65A8-D54F-3BA0-B3F91C306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3EC2D-53BB-47E2-D4FC-AD4317F3C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9E6CC-E126-B3C5-7D77-3E2F21FB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65AF6-BBB9-910F-0A15-36DBFABD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6306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55E6-1DDD-50E5-F1B3-A8989B90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10FAC-8952-40BE-16A8-2DFBF857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E452E-7C02-A92E-6734-8339BC7FF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92621-1461-7D36-1D6A-363B65F5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AD590-FBC1-ED36-D02A-111ECAB4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887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BE6479-9868-3395-4922-578652FB4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092F0-CAF8-2E8D-32B7-84F7E208C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261FD-D97B-2309-F870-6E1EA989A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92591-4405-4CEA-3CEF-B6F570AF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3AB3B-DD9D-68FB-4999-73AEC7442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3070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FD7A6-55D5-E360-6C99-0D7786578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BEBED-9C48-74B3-8229-480F04680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1378A-4E27-5260-CD6A-98931E67D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8C78D-644D-4095-AF5B-2610283D827C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E6076-EABE-677E-ACAD-F3AEE59685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1AF0C-8043-EBDE-07C8-CA4D61DB9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AE5DA-5246-42E0-AB34-91A31F20C3C4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0530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67327D-C892-4D71-3ADF-3597CA48555E}"/>
              </a:ext>
            </a:extLst>
          </p:cNvPr>
          <p:cNvSpPr/>
          <p:nvPr/>
        </p:nvSpPr>
        <p:spPr>
          <a:xfrm>
            <a:off x="4059446" y="82632"/>
            <a:ext cx="3671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DOMKA LTD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11788D-F3DF-5718-4BC1-C26D7D95FEEE}"/>
              </a:ext>
            </a:extLst>
          </p:cNvPr>
          <p:cNvSpPr txBox="1"/>
          <p:nvPr/>
        </p:nvSpPr>
        <p:spPr>
          <a:xfrm>
            <a:off x="2794358" y="832142"/>
            <a:ext cx="6603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CHALLENGES OF THE TIMES MEET THE SOLUTIONS OF DOMKAS.</a:t>
            </a:r>
            <a:endParaRPr lang="mk-M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AEC406-CC49-1A9E-6AD1-0BA22A215A89}"/>
              </a:ext>
            </a:extLst>
          </p:cNvPr>
          <p:cNvSpPr txBox="1"/>
          <p:nvPr/>
        </p:nvSpPr>
        <p:spPr>
          <a:xfrm>
            <a:off x="2298636" y="1192834"/>
            <a:ext cx="790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NEW DESIGN OF THE CONCRETE PRODUCTION MACHINES IS NOW ESSENTIAL.</a:t>
            </a:r>
            <a:endParaRPr lang="mk-M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FA62BB-AA99-28FC-3A8D-FBFB50C9DEDC}"/>
              </a:ext>
            </a:extLst>
          </p:cNvPr>
          <p:cNvSpPr txBox="1"/>
          <p:nvPr/>
        </p:nvSpPr>
        <p:spPr>
          <a:xfrm>
            <a:off x="817124" y="1550175"/>
            <a:ext cx="236507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 </a:t>
            </a:r>
            <a:r>
              <a:rPr lang="el-GR" b="1" u="sng" dirty="0"/>
              <a:t>ΤΗΕ</a:t>
            </a:r>
            <a:r>
              <a:rPr lang="en-US" b="1" u="sng" dirty="0"/>
              <a:t>:</a:t>
            </a:r>
          </a:p>
          <a:p>
            <a:r>
              <a:rPr lang="el-GR" b="1" dirty="0"/>
              <a:t>*</a:t>
            </a:r>
            <a:r>
              <a:rPr lang="en-US" dirty="0"/>
              <a:t>ECOLOGICAL PROTECTION,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ENERGY CONSUMPTION,</a:t>
            </a:r>
          </a:p>
          <a:p>
            <a:r>
              <a:rPr lang="en-US" b="1" dirty="0"/>
              <a:t>*</a:t>
            </a:r>
            <a:r>
              <a:rPr lang="en-US" dirty="0"/>
              <a:t>LOW COST OF INFRASTRUCTURE AND INSTALLATION</a:t>
            </a:r>
            <a:r>
              <a:rPr lang="el-GR" dirty="0"/>
              <a:t>,</a:t>
            </a:r>
          </a:p>
          <a:p>
            <a:r>
              <a:rPr lang="en-US" b="1" dirty="0"/>
              <a:t>*</a:t>
            </a:r>
            <a:r>
              <a:rPr lang="en-US" dirty="0"/>
              <a:t>SHORTAGE OF SKILLED LABOUR,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ERGONOMIC LAYOUT, </a:t>
            </a:r>
            <a:endParaRPr lang="el-GR" dirty="0"/>
          </a:p>
          <a:p>
            <a:r>
              <a:rPr lang="el-GR" b="1" dirty="0"/>
              <a:t>*</a:t>
            </a:r>
            <a:r>
              <a:rPr lang="en-US" dirty="0"/>
              <a:t>EMPLOYEE SAFETY,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AUTONOMOUS OPERATION,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AUTOMATED MAINTENANCE,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VARIABLE PRODUCTIVITY ACCORDING TO DAILY REQUIREMENTS,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CONCRETE QUALITY INCLUDING NEW CHALLENGES IN CHEMICAL ADMIXTURES AND REINFORCING MATERIALS</a:t>
            </a:r>
            <a:r>
              <a:rPr lang="el-GR" dirty="0"/>
              <a:t>,</a:t>
            </a:r>
            <a:r>
              <a:rPr lang="en-US" dirty="0"/>
              <a:t> </a:t>
            </a:r>
            <a:endParaRPr lang="el-GR" dirty="0"/>
          </a:p>
          <a:p>
            <a:r>
              <a:rPr lang="el-GR" b="1" dirty="0"/>
              <a:t>             </a:t>
            </a:r>
            <a:r>
              <a:rPr lang="en-US" b="1" dirty="0"/>
              <a:t>ARE THE ELEMENTS OFFERED BY DOMKA IN A NEWLY DESIGNED CONCRETE PRODUCTION MACHINE.</a:t>
            </a:r>
            <a:endParaRPr lang="mk-MK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719FE-626E-18A3-D619-0B065EDCF6B2}"/>
              </a:ext>
            </a:extLst>
          </p:cNvPr>
          <p:cNvSpPr txBox="1"/>
          <p:nvPr/>
        </p:nvSpPr>
        <p:spPr>
          <a:xfrm>
            <a:off x="1603483" y="4871725"/>
            <a:ext cx="97713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                     </a:t>
            </a:r>
            <a:r>
              <a:rPr lang="en-US" b="1" u="sng" dirty="0"/>
              <a:t>THE</a:t>
            </a:r>
            <a:r>
              <a:rPr lang="el-GR" b="1" u="sng" dirty="0"/>
              <a:t> </a:t>
            </a:r>
            <a:r>
              <a:rPr lang="en-US" b="1" u="sng" dirty="0"/>
              <a:t>MODEL:</a:t>
            </a:r>
            <a:r>
              <a:rPr lang="en-US" b="1" u="sng" dirty="0">
                <a:solidFill>
                  <a:srgbClr val="0070C0"/>
                </a:solidFill>
              </a:rPr>
              <a:t>DOUBLE TIGER </a:t>
            </a:r>
            <a:r>
              <a:rPr lang="en-US" b="1" u="sng" dirty="0"/>
              <a:t>CONCRETE PRODUCTION MACHINE </a:t>
            </a:r>
            <a:endParaRPr lang="el-GR" b="1" u="sng" dirty="0"/>
          </a:p>
          <a:p>
            <a:r>
              <a:rPr lang="en-US" dirty="0"/>
              <a:t>IS AN IDEAL SOLUTION,BASED ON ALL THE ABOVE ELEMENTS AND DESIGNED TO EVOLVE ACCORDING </a:t>
            </a:r>
            <a:endParaRPr lang="el-GR" dirty="0"/>
          </a:p>
          <a:p>
            <a:r>
              <a:rPr lang="el-GR" dirty="0"/>
              <a:t>                             </a:t>
            </a:r>
            <a:r>
              <a:rPr lang="en-US" dirty="0"/>
              <a:t>TO THE REQUIREMENTS OF NEW TECHNOLOGY.</a:t>
            </a:r>
            <a:endParaRPr lang="mk-M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40C99-FB00-446C-408E-FD443F3AE4B2}"/>
              </a:ext>
            </a:extLst>
          </p:cNvPr>
          <p:cNvSpPr txBox="1"/>
          <p:nvPr/>
        </p:nvSpPr>
        <p:spPr>
          <a:xfrm>
            <a:off x="1573618" y="5852038"/>
            <a:ext cx="122325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 WHOLE GOOD OPERATION PHILOSOPHY WAS BASED ON THE MANUFACTURING IN INDEPENDENT </a:t>
            </a:r>
            <a:endParaRPr lang="el-GR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DEPARTMENTS OF ALL THE DEPARTMENTS NECESSARY FOR THE PRODUCTION OF CONCRETE, GIVING </a:t>
            </a:r>
            <a:endParaRPr lang="el-GR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WEIGHT TO THEIR COMPLETE EQUIPMENT IN ALL DETAILS OF OPERATION AND MAINTENANCE</a:t>
            </a:r>
            <a:r>
              <a:rPr lang="el-GR" dirty="0">
                <a:solidFill>
                  <a:srgbClr val="0070C0"/>
                </a:solidFill>
              </a:rPr>
              <a:t>.</a:t>
            </a:r>
            <a:endParaRPr lang="mk-MK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657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8">
        <p14:prism isContent="1"/>
      </p:transition>
    </mc:Choice>
    <mc:Fallback xmlns="">
      <p:transition spd="slow" advTm="110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66F969-EAC9-1164-49EE-E17ED1E22A84}"/>
              </a:ext>
            </a:extLst>
          </p:cNvPr>
          <p:cNvSpPr txBox="1"/>
          <p:nvPr/>
        </p:nvSpPr>
        <p:spPr>
          <a:xfrm>
            <a:off x="0" y="0"/>
            <a:ext cx="120945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        </a:t>
            </a:r>
            <a:r>
              <a:rPr lang="en-US" sz="2400" b="1" u="sng" dirty="0">
                <a:solidFill>
                  <a:srgbClr val="0070C0"/>
                </a:solidFill>
              </a:rPr>
              <a:t>CONCRETE MACHINE MODEL,DOUBLE TIGER:</a:t>
            </a:r>
            <a:endParaRPr lang="el-GR" sz="2400" b="1" u="sng" dirty="0">
              <a:solidFill>
                <a:srgbClr val="0070C0"/>
              </a:solidFill>
            </a:endParaRPr>
          </a:p>
          <a:p>
            <a:r>
              <a:rPr lang="en-US" dirty="0"/>
              <a:t>*CAPACITY:80-160 VIBRATION CONCRETE PER HOUR, </a:t>
            </a:r>
          </a:p>
          <a:p>
            <a:r>
              <a:rPr lang="en-US" dirty="0"/>
              <a:t>                     90-180 FRESH CONCRETE PER HOUR.</a:t>
            </a:r>
          </a:p>
          <a:p>
            <a:r>
              <a:rPr lang="en-US" dirty="0"/>
              <a:t>*PLACE FOR INSTALLATION 440 M2.(WITHOUT THE FULLING SYSTEM FOR THE AGGREGATES).</a:t>
            </a:r>
            <a:endParaRPr lang="mk-MK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683C5D-F1AD-8DB2-9B3F-C3B3D7FB5A8D}"/>
              </a:ext>
            </a:extLst>
          </p:cNvPr>
          <p:cNvSpPr txBox="1"/>
          <p:nvPr/>
        </p:nvSpPr>
        <p:spPr>
          <a:xfrm>
            <a:off x="0" y="1246495"/>
            <a:ext cx="9640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       </a:t>
            </a:r>
            <a:r>
              <a:rPr lang="en-US" sz="2400" b="1" u="sng" dirty="0"/>
              <a:t>AGGREGATES STORAGES:</a:t>
            </a:r>
            <a:endParaRPr lang="en-US" sz="2400" dirty="0"/>
          </a:p>
          <a:p>
            <a:r>
              <a:rPr lang="en-US" dirty="0"/>
              <a:t>*CAPACITY 4X30=120M3,*GALVANIZED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CD4531-7865-BA12-FC47-C233016656C5}"/>
              </a:ext>
            </a:extLst>
          </p:cNvPr>
          <p:cNvSpPr txBox="1"/>
          <p:nvPr/>
        </p:nvSpPr>
        <p:spPr>
          <a:xfrm>
            <a:off x="0" y="1938992"/>
            <a:ext cx="9442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      </a:t>
            </a:r>
            <a:r>
              <a:rPr lang="en-US" sz="2400" b="1" u="sng" dirty="0"/>
              <a:t>CONVEYOR:</a:t>
            </a:r>
            <a:endParaRPr lang="el-GR" sz="2400" b="1" u="sng" dirty="0"/>
          </a:p>
          <a:p>
            <a:r>
              <a:rPr lang="en-US" dirty="0"/>
              <a:t>*HICH SPEED,*COVERED,*GALVANIZED.</a:t>
            </a:r>
          </a:p>
          <a:p>
            <a:r>
              <a:rPr lang="en-US" sz="2400" dirty="0"/>
              <a:t>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61030A-EB9B-B91C-7DD4-98E580BC018F}"/>
              </a:ext>
            </a:extLst>
          </p:cNvPr>
          <p:cNvSpPr txBox="1"/>
          <p:nvPr/>
        </p:nvSpPr>
        <p:spPr>
          <a:xfrm>
            <a:off x="-113122" y="2598003"/>
            <a:ext cx="1034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         </a:t>
            </a:r>
            <a:r>
              <a:rPr lang="en-US" sz="2400" b="1" u="sng" dirty="0"/>
              <a:t>WATER AND CEMENT</a:t>
            </a:r>
            <a:r>
              <a:rPr lang="en-US" sz="2400" b="1" dirty="0"/>
              <a:t> </a:t>
            </a:r>
            <a:r>
              <a:rPr lang="en-US" sz="2400" b="1" u="sng" dirty="0"/>
              <a:t>SCALES:</a:t>
            </a:r>
            <a:endParaRPr lang="el-GR" sz="2400" b="1" u="sng" dirty="0"/>
          </a:p>
          <a:p>
            <a:r>
              <a:rPr lang="en-US" sz="2400" dirty="0"/>
              <a:t>  </a:t>
            </a:r>
            <a:r>
              <a:rPr lang="en-US" dirty="0"/>
              <a:t>*TWO SPEEDS FULLING   SYSTEM,*GALVANIZED,*CEMENT FILTER.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D1CDF4-D4A2-81E9-EE22-5616DE5F255D}"/>
              </a:ext>
            </a:extLst>
          </p:cNvPr>
          <p:cNvSpPr txBox="1"/>
          <p:nvPr/>
        </p:nvSpPr>
        <p:spPr>
          <a:xfrm>
            <a:off x="0" y="3290500"/>
            <a:ext cx="1152425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        </a:t>
            </a:r>
            <a:r>
              <a:rPr lang="en-US" sz="2400" b="1" u="sng" dirty="0"/>
              <a:t>CEMENT SILOS: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  </a:t>
            </a:r>
            <a:r>
              <a:rPr lang="en-US" b="1" dirty="0"/>
              <a:t>*</a:t>
            </a:r>
            <a:r>
              <a:rPr lang="en-US" dirty="0"/>
              <a:t>150-200 TONS,*CEMENT SCREW CONVEYORS WITH TWO SPEEDS,*SPECIAL AIR SYSTEM,*CEMENT FILTERS</a:t>
            </a:r>
          </a:p>
          <a:p>
            <a:endParaRPr lang="el-GR" sz="2400" b="1" u="sng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D1F668-F74F-658E-211E-0154B4DC3963}"/>
              </a:ext>
            </a:extLst>
          </p:cNvPr>
          <p:cNvSpPr txBox="1"/>
          <p:nvPr/>
        </p:nvSpPr>
        <p:spPr>
          <a:xfrm>
            <a:off x="191677" y="3982997"/>
            <a:ext cx="115242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    </a:t>
            </a:r>
            <a:r>
              <a:rPr lang="en-US" sz="2400" b="1" u="sng" dirty="0"/>
              <a:t>CONTROL ROOM WITH:</a:t>
            </a:r>
          </a:p>
          <a:p>
            <a:r>
              <a:rPr lang="en-US" b="1" dirty="0"/>
              <a:t>*</a:t>
            </a:r>
            <a:r>
              <a:rPr lang="en-US" dirty="0"/>
              <a:t>ELECTRICAL PANELS FOR THE MACHINE AND THE CEMENT SILOS,*COMPLETE WATER SYSTEM,FOR CONCRETE AND   TRUCKS WASHING,*COMPLETE AIR SYSTEM, *COMPLETE CHEMICAL SYSTEM,*DESK FURNITURE WITH CHAIRS FOR TWO OPERATORS</a:t>
            </a:r>
            <a:r>
              <a:rPr lang="el-GR" dirty="0"/>
              <a:t>,</a:t>
            </a:r>
            <a:r>
              <a:rPr lang="en-US" dirty="0"/>
              <a:t>*CIRCUIT WITH CAMERAS AND LOUDSPEAKER INSTALLATION</a:t>
            </a:r>
            <a:r>
              <a:rPr lang="el-GR" dirty="0"/>
              <a:t>,</a:t>
            </a:r>
            <a:r>
              <a:rPr lang="en-US" dirty="0"/>
              <a:t>*AIRCONDITION WITH INVERTER.</a:t>
            </a:r>
            <a:endParaRPr lang="el-GR" dirty="0"/>
          </a:p>
          <a:p>
            <a:r>
              <a:rPr lang="el-GR" sz="2400" b="1" u="sng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1C92E-9D07-F3AB-30C4-5E9A66A55BBF}"/>
              </a:ext>
            </a:extLst>
          </p:cNvPr>
          <p:cNvSpPr txBox="1"/>
          <p:nvPr/>
        </p:nvSpPr>
        <p:spPr>
          <a:xfrm>
            <a:off x="727266" y="5581030"/>
            <a:ext cx="8663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FOR MORE INFORMATIONS PLEASE CHECK OUT THE RELATED VIDEO </a:t>
            </a:r>
          </a:p>
          <a:p>
            <a:r>
              <a:rPr lang="en-US" dirty="0">
                <a:solidFill>
                  <a:srgbClr val="0070C0"/>
                </a:solidFill>
              </a:rPr>
              <a:t>AND CONTACT US:</a:t>
            </a:r>
            <a:endParaRPr lang="mk-MK" dirty="0">
              <a:solidFill>
                <a:srgbClr val="0070C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BA786E-E12B-3D40-952A-A89EF593F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861" y="5378572"/>
            <a:ext cx="4737456" cy="1431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0334A2-1BCC-BE9B-6344-2B83945AF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96" y="1246495"/>
            <a:ext cx="4431981" cy="2492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4817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78">
        <p159:morph option="byObject"/>
      </p:transition>
    </mc:Choice>
    <mc:Fallback xmlns="">
      <p:transition spd="slow" advTm="50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7|1.5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344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DOMKA LTD CONCRETE AND QUARRY MACHINES</cp:lastModifiedBy>
  <cp:revision>11</cp:revision>
  <dcterms:created xsi:type="dcterms:W3CDTF">2024-06-05T16:59:31Z</dcterms:created>
  <dcterms:modified xsi:type="dcterms:W3CDTF">2026-06-24T20:51:06Z</dcterms:modified>
</cp:coreProperties>
</file>